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9.png" Type="http://schemas.openxmlformats.org/officeDocument/2006/relationships/image"/><Relationship Id="rId11" Target="../media/image72.png" Type="http://schemas.openxmlformats.org/officeDocument/2006/relationships/image"/><Relationship Id="rId12" Target="../media/image73.png" Type="http://schemas.openxmlformats.org/officeDocument/2006/relationships/image"/><Relationship Id="rId13" Target="../media/image100.png" Type="http://schemas.openxmlformats.org/officeDocument/2006/relationships/image"/><Relationship Id="rId14" Target="../media/image31.png" Type="http://schemas.openxmlformats.org/officeDocument/2006/relationships/image"/><Relationship Id="rId15" Target="../media/image32.png" Type="http://schemas.openxmlformats.org/officeDocument/2006/relationships/image"/><Relationship Id="rId16" Target="../media/image101.png" Type="http://schemas.openxmlformats.org/officeDocument/2006/relationships/image"/><Relationship Id="rId17" Target="../media/image102.png" Type="http://schemas.openxmlformats.org/officeDocument/2006/relationships/image"/><Relationship Id="rId18" Target="../media/image103.png" Type="http://schemas.openxmlformats.org/officeDocument/2006/relationships/image"/><Relationship Id="rId19" Target="../media/image104.png" Type="http://schemas.openxmlformats.org/officeDocument/2006/relationships/image"/><Relationship Id="rId2" Target="../media/image91.png" Type="http://schemas.openxmlformats.org/officeDocument/2006/relationships/image"/><Relationship Id="rId20" Target="../media/image80.png" Type="http://schemas.openxmlformats.org/officeDocument/2006/relationships/image"/><Relationship Id="rId21" Target="../media/image81.png" Type="http://schemas.openxmlformats.org/officeDocument/2006/relationships/image"/><Relationship Id="rId22" Target="../media/image105.png" Type="http://schemas.openxmlformats.org/officeDocument/2006/relationships/image"/><Relationship Id="rId23" Target="../media/image106.png" Type="http://schemas.openxmlformats.org/officeDocument/2006/relationships/image"/><Relationship Id="rId24" Target="../media/image107.png" Type="http://schemas.openxmlformats.org/officeDocument/2006/relationships/image"/><Relationship Id="rId25" Target="../media/image108.png" Type="http://schemas.openxmlformats.org/officeDocument/2006/relationships/image"/><Relationship Id="rId26" Target="../media/image109.png" Type="http://schemas.openxmlformats.org/officeDocument/2006/relationships/image"/><Relationship Id="rId27" Target="../media/image110.png" Type="http://schemas.openxmlformats.org/officeDocument/2006/relationships/image"/><Relationship Id="rId28" Target="../media/image111.png" Type="http://schemas.openxmlformats.org/officeDocument/2006/relationships/image"/><Relationship Id="rId29" Target="../media/image112.png" Type="http://schemas.openxmlformats.org/officeDocument/2006/relationships/image"/><Relationship Id="rId3" Target="../media/image92.png" Type="http://schemas.openxmlformats.org/officeDocument/2006/relationships/image"/><Relationship Id="rId30" Target="../media/image113.png" Type="http://schemas.openxmlformats.org/officeDocument/2006/relationships/image"/><Relationship Id="rId4" Target="../media/image93.png" Type="http://schemas.openxmlformats.org/officeDocument/2006/relationships/image"/><Relationship Id="rId5" Target="../media/image94.png" Type="http://schemas.openxmlformats.org/officeDocument/2006/relationships/image"/><Relationship Id="rId6" Target="../media/image95.png" Type="http://schemas.openxmlformats.org/officeDocument/2006/relationships/image"/><Relationship Id="rId7" Target="../media/image96.png" Type="http://schemas.openxmlformats.org/officeDocument/2006/relationships/image"/><Relationship Id="rId8" Target="../media/image97.png" Type="http://schemas.openxmlformats.org/officeDocument/2006/relationships/image"/><Relationship Id="rId9" Target="../media/image9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9.png" Type="http://schemas.openxmlformats.org/officeDocument/2006/relationships/image"/><Relationship Id="rId11" Target="../media/image120.png" Type="http://schemas.openxmlformats.org/officeDocument/2006/relationships/image"/><Relationship Id="rId12" Target="../media/image121.png" Type="http://schemas.openxmlformats.org/officeDocument/2006/relationships/image"/><Relationship Id="rId13" Target="../media/image122.png" Type="http://schemas.openxmlformats.org/officeDocument/2006/relationships/image"/><Relationship Id="rId14" Target="../media/image123.png" Type="http://schemas.openxmlformats.org/officeDocument/2006/relationships/image"/><Relationship Id="rId15" Target="../media/image124.png" Type="http://schemas.openxmlformats.org/officeDocument/2006/relationships/image"/><Relationship Id="rId16" Target="../media/image35.png" Type="http://schemas.openxmlformats.org/officeDocument/2006/relationships/image"/><Relationship Id="rId17" Target="../media/image36.png" Type="http://schemas.openxmlformats.org/officeDocument/2006/relationships/image"/><Relationship Id="rId18" Target="../media/image125.png" Type="http://schemas.openxmlformats.org/officeDocument/2006/relationships/image"/><Relationship Id="rId19" Target="../media/image126.png" Type="http://schemas.openxmlformats.org/officeDocument/2006/relationships/image"/><Relationship Id="rId2" Target="../media/image30.png" Type="http://schemas.openxmlformats.org/officeDocument/2006/relationships/image"/><Relationship Id="rId20" Target="../media/image127.png" Type="http://schemas.openxmlformats.org/officeDocument/2006/relationships/image"/><Relationship Id="rId21" Target="../media/image128.png" Type="http://schemas.openxmlformats.org/officeDocument/2006/relationships/image"/><Relationship Id="rId22" Target="../media/image129.png" Type="http://schemas.openxmlformats.org/officeDocument/2006/relationships/image"/><Relationship Id="rId23" Target="../media/image130.png" Type="http://schemas.openxmlformats.org/officeDocument/2006/relationships/image"/><Relationship Id="rId24" Target="../media/image131.png" Type="http://schemas.openxmlformats.org/officeDocument/2006/relationships/image"/><Relationship Id="rId25" Target="../media/image132.png" Type="http://schemas.openxmlformats.org/officeDocument/2006/relationships/image"/><Relationship Id="rId26" Target="../media/image133.png" Type="http://schemas.openxmlformats.org/officeDocument/2006/relationships/image"/><Relationship Id="rId27" Target="../media/image134.png" Type="http://schemas.openxmlformats.org/officeDocument/2006/relationships/image"/><Relationship Id="rId28" Target="../media/image135.png" Type="http://schemas.openxmlformats.org/officeDocument/2006/relationships/image"/><Relationship Id="rId29" Target="../media/image136.png" Type="http://schemas.openxmlformats.org/officeDocument/2006/relationships/image"/><Relationship Id="rId3" Target="../media/image31.png" Type="http://schemas.openxmlformats.org/officeDocument/2006/relationships/image"/><Relationship Id="rId30" Target="../media/image137.png" Type="http://schemas.openxmlformats.org/officeDocument/2006/relationships/image"/><Relationship Id="rId31" Target="../media/image138.png" Type="http://schemas.openxmlformats.org/officeDocument/2006/relationships/image"/><Relationship Id="rId32" Target="../media/image139.png" Type="http://schemas.openxmlformats.org/officeDocument/2006/relationships/image"/><Relationship Id="rId33" Target="../media/image140.png" Type="http://schemas.openxmlformats.org/officeDocument/2006/relationships/image"/><Relationship Id="rId34" Target="../media/image141.png" Type="http://schemas.openxmlformats.org/officeDocument/2006/relationships/image"/><Relationship Id="rId4" Target="../media/image32.png" Type="http://schemas.openxmlformats.org/officeDocument/2006/relationships/image"/><Relationship Id="rId5" Target="../media/image114.png" Type="http://schemas.openxmlformats.org/officeDocument/2006/relationships/image"/><Relationship Id="rId6" Target="../media/image115.png" Type="http://schemas.openxmlformats.org/officeDocument/2006/relationships/image"/><Relationship Id="rId7" Target="../media/image116.png" Type="http://schemas.openxmlformats.org/officeDocument/2006/relationships/image"/><Relationship Id="rId8" Target="../media/image117.png" Type="http://schemas.openxmlformats.org/officeDocument/2006/relationships/image"/><Relationship Id="rId9" Target="../media/image1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2.png" Type="http://schemas.openxmlformats.org/officeDocument/2006/relationships/image"/><Relationship Id="rId3" Target="../media/image143.png" Type="http://schemas.openxmlformats.org/officeDocument/2006/relationships/image"/><Relationship Id="rId4" Target="../media/image144.png" Type="http://schemas.openxmlformats.org/officeDocument/2006/relationships/image"/><Relationship Id="rId5" Target="../media/image145.png" Type="http://schemas.openxmlformats.org/officeDocument/2006/relationships/image"/><Relationship Id="rId6" Target="../media/image30.png" Type="http://schemas.openxmlformats.org/officeDocument/2006/relationships/image"/><Relationship Id="rId7" Target="../media/image146.png" Type="http://schemas.openxmlformats.org/officeDocument/2006/relationships/image"/><Relationship Id="rId8" Target="../media/image14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2.png" Type="http://schemas.openxmlformats.org/officeDocument/2006/relationships/image"/><Relationship Id="rId3" Target="../media/image148.png" Type="http://schemas.openxmlformats.org/officeDocument/2006/relationships/image"/><Relationship Id="rId4" Target="../media/image30.png" Type="http://schemas.openxmlformats.org/officeDocument/2006/relationships/image"/><Relationship Id="rId5" Target="../media/image149.png" Type="http://schemas.openxmlformats.org/officeDocument/2006/relationships/image"/><Relationship Id="rId6" Target="../media/image147.png" Type="http://schemas.openxmlformats.org/officeDocument/2006/relationships/image"/><Relationship Id="rId7" Target="../media/image150.png" Type="http://schemas.openxmlformats.org/officeDocument/2006/relationships/image"/><Relationship Id="rId8" Target="../media/image15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2.png" Type="http://schemas.openxmlformats.org/officeDocument/2006/relationships/image"/><Relationship Id="rId3" Target="../media/image152.png" Type="http://schemas.openxmlformats.org/officeDocument/2006/relationships/image"/><Relationship Id="rId4" Target="../media/image30.png" Type="http://schemas.openxmlformats.org/officeDocument/2006/relationships/image"/><Relationship Id="rId5" Target="../media/image153.png" Type="http://schemas.openxmlformats.org/officeDocument/2006/relationships/image"/><Relationship Id="rId6" Target="../media/image147.png" Type="http://schemas.openxmlformats.org/officeDocument/2006/relationships/image"/><Relationship Id="rId7" Target="../media/image154.png" Type="http://schemas.openxmlformats.org/officeDocument/2006/relationships/image"/><Relationship Id="rId8" Target="../media/image15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2.png" Type="http://schemas.openxmlformats.org/officeDocument/2006/relationships/image"/><Relationship Id="rId3" Target="../media/image156.png" Type="http://schemas.openxmlformats.org/officeDocument/2006/relationships/image"/><Relationship Id="rId4" Target="../media/image30.png" Type="http://schemas.openxmlformats.org/officeDocument/2006/relationships/image"/><Relationship Id="rId5" Target="../media/image157.png" Type="http://schemas.openxmlformats.org/officeDocument/2006/relationships/image"/><Relationship Id="rId6" Target="../media/image147.png" Type="http://schemas.openxmlformats.org/officeDocument/2006/relationships/image"/><Relationship Id="rId7" Target="../media/image158.png" Type="http://schemas.openxmlformats.org/officeDocument/2006/relationships/image"/><Relationship Id="rId8" Target="../media/image15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2.png" Type="http://schemas.openxmlformats.org/officeDocument/2006/relationships/image"/><Relationship Id="rId3" Target="../media/image160.png" Type="http://schemas.openxmlformats.org/officeDocument/2006/relationships/image"/><Relationship Id="rId4" Target="../media/image30.png" Type="http://schemas.openxmlformats.org/officeDocument/2006/relationships/image"/><Relationship Id="rId5" Target="../media/image161.png" Type="http://schemas.openxmlformats.org/officeDocument/2006/relationships/image"/><Relationship Id="rId6" Target="../media/image162.png" Type="http://schemas.openxmlformats.org/officeDocument/2006/relationships/image"/><Relationship Id="rId7" Target="../media/image147.png" Type="http://schemas.openxmlformats.org/officeDocument/2006/relationships/image"/><Relationship Id="rId8" Target="../media/image163.png" Type="http://schemas.openxmlformats.org/officeDocument/2006/relationships/image"/><Relationship Id="rId9" Target="../media/image16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11" Target="../media/image168.png" Type="http://schemas.openxmlformats.org/officeDocument/2006/relationships/image"/><Relationship Id="rId12" Target="../media/image169.png" Type="http://schemas.openxmlformats.org/officeDocument/2006/relationships/image"/><Relationship Id="rId13" Target="../media/image170.png" Type="http://schemas.openxmlformats.org/officeDocument/2006/relationships/image"/><Relationship Id="rId14" Target="../media/image171.png" Type="http://schemas.openxmlformats.org/officeDocument/2006/relationships/image"/><Relationship Id="rId15" Target="../media/image172.png" Type="http://schemas.openxmlformats.org/officeDocument/2006/relationships/image"/><Relationship Id="rId16" Target="../media/image173.png" Type="http://schemas.openxmlformats.org/officeDocument/2006/relationships/image"/><Relationship Id="rId17" Target="../media/image174.png" Type="http://schemas.openxmlformats.org/officeDocument/2006/relationships/image"/><Relationship Id="rId18" Target="../media/image175.png" Type="http://schemas.openxmlformats.org/officeDocument/2006/relationships/image"/><Relationship Id="rId19" Target="../media/image176.png" Type="http://schemas.openxmlformats.org/officeDocument/2006/relationships/image"/><Relationship Id="rId2" Target="../media/image72.png" Type="http://schemas.openxmlformats.org/officeDocument/2006/relationships/image"/><Relationship Id="rId20" Target="../media/image177.png" Type="http://schemas.openxmlformats.org/officeDocument/2006/relationships/image"/><Relationship Id="rId21" Target="../media/image178.png" Type="http://schemas.openxmlformats.org/officeDocument/2006/relationships/image"/><Relationship Id="rId22" Target="../media/image179.png" Type="http://schemas.openxmlformats.org/officeDocument/2006/relationships/image"/><Relationship Id="rId23" Target="../media/image180.png" Type="http://schemas.openxmlformats.org/officeDocument/2006/relationships/image"/><Relationship Id="rId24" Target="../media/image181.png" Type="http://schemas.openxmlformats.org/officeDocument/2006/relationships/image"/><Relationship Id="rId25" Target="../media/image182.png" Type="http://schemas.openxmlformats.org/officeDocument/2006/relationships/image"/><Relationship Id="rId26" Target="../media/image183.png" Type="http://schemas.openxmlformats.org/officeDocument/2006/relationships/image"/><Relationship Id="rId27" Target="../media/image184.png" Type="http://schemas.openxmlformats.org/officeDocument/2006/relationships/image"/><Relationship Id="rId28" Target="../media/image185.png" Type="http://schemas.openxmlformats.org/officeDocument/2006/relationships/image"/><Relationship Id="rId3" Target="../media/image73.png" Type="http://schemas.openxmlformats.org/officeDocument/2006/relationships/image"/><Relationship Id="rId4" Target="../media/image165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166.png" Type="http://schemas.openxmlformats.org/officeDocument/2006/relationships/image"/><Relationship Id="rId8" Target="../media/image167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11" Target="../media/image194.png" Type="http://schemas.openxmlformats.org/officeDocument/2006/relationships/image"/><Relationship Id="rId12" Target="../media/image31.png" Type="http://schemas.openxmlformats.org/officeDocument/2006/relationships/image"/><Relationship Id="rId13" Target="../media/image32.png" Type="http://schemas.openxmlformats.org/officeDocument/2006/relationships/image"/><Relationship Id="rId14" Target="../media/image195.png" Type="http://schemas.openxmlformats.org/officeDocument/2006/relationships/image"/><Relationship Id="rId15" Target="../media/image196.png" Type="http://schemas.openxmlformats.org/officeDocument/2006/relationships/image"/><Relationship Id="rId16" Target="../media/image197.png" Type="http://schemas.openxmlformats.org/officeDocument/2006/relationships/image"/><Relationship Id="rId17" Target="../media/image198.png" Type="http://schemas.openxmlformats.org/officeDocument/2006/relationships/image"/><Relationship Id="rId18" Target="../media/image199.png" Type="http://schemas.openxmlformats.org/officeDocument/2006/relationships/image"/><Relationship Id="rId19" Target="../media/image200.png" Type="http://schemas.openxmlformats.org/officeDocument/2006/relationships/image"/><Relationship Id="rId2" Target="../media/image186.png" Type="http://schemas.openxmlformats.org/officeDocument/2006/relationships/image"/><Relationship Id="rId20" Target="../media/image165.png" Type="http://schemas.openxmlformats.org/officeDocument/2006/relationships/image"/><Relationship Id="rId21" Target="../media/image80.png" Type="http://schemas.openxmlformats.org/officeDocument/2006/relationships/image"/><Relationship Id="rId22" Target="../media/image81.png" Type="http://schemas.openxmlformats.org/officeDocument/2006/relationships/image"/><Relationship Id="rId23" Target="../media/image201.png" Type="http://schemas.openxmlformats.org/officeDocument/2006/relationships/image"/><Relationship Id="rId24" Target="../media/image202.png" Type="http://schemas.openxmlformats.org/officeDocument/2006/relationships/image"/><Relationship Id="rId25" Target="../media/image203.png" Type="http://schemas.openxmlformats.org/officeDocument/2006/relationships/image"/><Relationship Id="rId3" Target="../media/image187.png" Type="http://schemas.openxmlformats.org/officeDocument/2006/relationships/image"/><Relationship Id="rId4" Target="../media/image188.png" Type="http://schemas.openxmlformats.org/officeDocument/2006/relationships/image"/><Relationship Id="rId5" Target="../media/image189.png" Type="http://schemas.openxmlformats.org/officeDocument/2006/relationships/image"/><Relationship Id="rId6" Target="../media/image190.png" Type="http://schemas.openxmlformats.org/officeDocument/2006/relationships/image"/><Relationship Id="rId7" Target="../media/image191.png" Type="http://schemas.openxmlformats.org/officeDocument/2006/relationships/image"/><Relationship Id="rId8" Target="../media/image192.png" Type="http://schemas.openxmlformats.org/officeDocument/2006/relationships/image"/><Relationship Id="rId9" Target="../media/image19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8.png" Type="http://schemas.openxmlformats.org/officeDocument/2006/relationships/image"/><Relationship Id="rId11" Target="../media/image209.png" Type="http://schemas.openxmlformats.org/officeDocument/2006/relationships/image"/><Relationship Id="rId12" Target="../media/image210.png" Type="http://schemas.openxmlformats.org/officeDocument/2006/relationships/image"/><Relationship Id="rId13" Target="../media/image80.png" Type="http://schemas.openxmlformats.org/officeDocument/2006/relationships/image"/><Relationship Id="rId14" Target="../media/image81.png" Type="http://schemas.openxmlformats.org/officeDocument/2006/relationships/image"/><Relationship Id="rId15" Target="../media/image211.png" Type="http://schemas.openxmlformats.org/officeDocument/2006/relationships/image"/><Relationship Id="rId16" Target="../media/image212.png" Type="http://schemas.openxmlformats.org/officeDocument/2006/relationships/image"/><Relationship Id="rId2" Target="../media/image204.png" Type="http://schemas.openxmlformats.org/officeDocument/2006/relationships/image"/><Relationship Id="rId3" Target="../media/image205.png" Type="http://schemas.openxmlformats.org/officeDocument/2006/relationships/image"/><Relationship Id="rId4" Target="../media/image193.png" Type="http://schemas.openxmlformats.org/officeDocument/2006/relationships/image"/><Relationship Id="rId5" Target="../media/image73.png" Type="http://schemas.openxmlformats.org/officeDocument/2006/relationships/image"/><Relationship Id="rId6" Target="../media/image206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20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12" Target="../media/image24.png" Type="http://schemas.openxmlformats.org/officeDocument/2006/relationships/image"/><Relationship Id="rId13" Target="../media/image25.png" Type="http://schemas.openxmlformats.org/officeDocument/2006/relationships/image"/><Relationship Id="rId14" Target="../media/image26.png" Type="http://schemas.openxmlformats.org/officeDocument/2006/relationships/image"/><Relationship Id="rId15" Target="../media/image27.png" Type="http://schemas.openxmlformats.org/officeDocument/2006/relationships/image"/><Relationship Id="rId16" Target="../media/image28.png" Type="http://schemas.openxmlformats.org/officeDocument/2006/relationships/image"/><Relationship Id="rId17" Target="../media/image29.png" Type="http://schemas.openxmlformats.org/officeDocument/2006/relationships/image"/><Relationship Id="rId18" Target="../media/image10.pn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11" Target="../media/image36.png" Type="http://schemas.openxmlformats.org/officeDocument/2006/relationships/image"/><Relationship Id="rId2" Target="../media/image213.png" Type="http://schemas.openxmlformats.org/officeDocument/2006/relationships/image"/><Relationship Id="rId3" Target="../media/image73.png" Type="http://schemas.openxmlformats.org/officeDocument/2006/relationships/image"/><Relationship Id="rId4" Target="../media/image214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215.png" Type="http://schemas.openxmlformats.org/officeDocument/2006/relationships/image"/><Relationship Id="rId8" Target="../media/image216.png" Type="http://schemas.openxmlformats.org/officeDocument/2006/relationships/image"/><Relationship Id="rId9" Target="../media/image21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218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219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220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221.png" Type="http://schemas.openxmlformats.org/officeDocument/2006/relationships/image"/><Relationship Id="rId6" Target="../media/image36.png" Type="http://schemas.openxmlformats.org/officeDocument/2006/relationships/image"/><Relationship Id="rId7" Target="../media/image222.png" Type="http://schemas.openxmlformats.org/officeDocument/2006/relationships/image"/><Relationship Id="rId8" Target="../media/image35.png" Type="http://schemas.openxmlformats.org/officeDocument/2006/relationships/image"/><Relationship Id="rId9" Target="../media/image22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3.png" Type="http://schemas.openxmlformats.org/officeDocument/2006/relationships/image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224.png" Type="http://schemas.openxmlformats.org/officeDocument/2006/relationships/image"/><Relationship Id="rId6" Target="../media/image225.png" Type="http://schemas.openxmlformats.org/officeDocument/2006/relationships/image"/><Relationship Id="rId7" Target="../media/image36.png" Type="http://schemas.openxmlformats.org/officeDocument/2006/relationships/image"/><Relationship Id="rId8" Target="../media/image222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226.png" Type="http://schemas.openxmlformats.org/officeDocument/2006/relationships/image"/><Relationship Id="rId6" Target="../media/image227.png" Type="http://schemas.openxmlformats.org/officeDocument/2006/relationships/image"/><Relationship Id="rId7" Target="../media/image228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229.png" Type="http://schemas.openxmlformats.org/officeDocument/2006/relationships/image"/><Relationship Id="rId6" Target="../media/image36.png" Type="http://schemas.openxmlformats.org/officeDocument/2006/relationships/image"/><Relationship Id="rId7" Target="../media/image222.png" Type="http://schemas.openxmlformats.org/officeDocument/2006/relationships/image"/><Relationship Id="rId8" Target="../media/image35.png" Type="http://schemas.openxmlformats.org/officeDocument/2006/relationships/image"/><Relationship Id="rId9" Target="../media/image23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231.png" Type="http://schemas.openxmlformats.org/officeDocument/2006/relationships/image"/><Relationship Id="rId6" Target="../media/image36.png" Type="http://schemas.openxmlformats.org/officeDocument/2006/relationships/image"/><Relationship Id="rId7" Target="../media/image222.png" Type="http://schemas.openxmlformats.org/officeDocument/2006/relationships/image"/><Relationship Id="rId8" Target="../media/image35.png" Type="http://schemas.openxmlformats.org/officeDocument/2006/relationships/image"/><Relationship Id="rId9" Target="../media/image23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233.png" Type="http://schemas.openxmlformats.org/officeDocument/2006/relationships/image"/><Relationship Id="rId6" Target="../media/image123.png" Type="http://schemas.openxmlformats.org/officeDocument/2006/relationships/image"/><Relationship Id="rId7" Target="../media/image2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12" Target="../media/image40.png" Type="http://schemas.openxmlformats.org/officeDocument/2006/relationships/image"/><Relationship Id="rId13" Target="../media/image41.png" Type="http://schemas.openxmlformats.org/officeDocument/2006/relationships/image"/><Relationship Id="rId14" Target="../media/image42.png" Type="http://schemas.openxmlformats.org/officeDocument/2006/relationships/image"/><Relationship Id="rId15" Target="../media/image43.png" Type="http://schemas.openxmlformats.org/officeDocument/2006/relationships/image"/><Relationship Id="rId16" Target="../media/image44.png" Type="http://schemas.openxmlformats.org/officeDocument/2006/relationships/image"/><Relationship Id="rId17" Target="../media/image45.png" Type="http://schemas.openxmlformats.org/officeDocument/2006/relationships/image"/><Relationship Id="rId18" Target="../media/image46.png" Type="http://schemas.openxmlformats.org/officeDocument/2006/relationships/image"/><Relationship Id="rId19" Target="../media/image47.png" Type="http://schemas.openxmlformats.org/officeDocument/2006/relationships/image"/><Relationship Id="rId2" Target="../media/image30.png" Type="http://schemas.openxmlformats.org/officeDocument/2006/relationships/image"/><Relationship Id="rId20" Target="../media/image48.png" Type="http://schemas.openxmlformats.org/officeDocument/2006/relationships/image"/><Relationship Id="rId21" Target="../media/image49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0.png" Type="http://schemas.openxmlformats.org/officeDocument/2006/relationships/image"/><Relationship Id="rId11" Target="../media/image241.png" Type="http://schemas.openxmlformats.org/officeDocument/2006/relationships/image"/><Relationship Id="rId12" Target="../media/image242.png" Type="http://schemas.openxmlformats.org/officeDocument/2006/relationships/image"/><Relationship Id="rId13" Target="../media/image35.png" Type="http://schemas.openxmlformats.org/officeDocument/2006/relationships/image"/><Relationship Id="rId14" Target="../media/image36.png" Type="http://schemas.openxmlformats.org/officeDocument/2006/relationships/image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235.png" Type="http://schemas.openxmlformats.org/officeDocument/2006/relationships/image"/><Relationship Id="rId6" Target="../media/image236.png" Type="http://schemas.openxmlformats.org/officeDocument/2006/relationships/image"/><Relationship Id="rId7" Target="../media/image237.png" Type="http://schemas.openxmlformats.org/officeDocument/2006/relationships/image"/><Relationship Id="rId8" Target="../media/image238.png" Type="http://schemas.openxmlformats.org/officeDocument/2006/relationships/image"/><Relationship Id="rId9" Target="../media/image239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3.png" Type="http://schemas.openxmlformats.org/officeDocument/2006/relationships/image"/><Relationship Id="rId3" Target="../media/image78.png" Type="http://schemas.openxmlformats.org/officeDocument/2006/relationships/image"/><Relationship Id="rId4" Target="../media/image244.png" Type="http://schemas.openxmlformats.org/officeDocument/2006/relationships/image"/><Relationship Id="rId5" Target="../media/image245.png" Type="http://schemas.openxmlformats.org/officeDocument/2006/relationships/image"/><Relationship Id="rId6" Target="../media/image246.png" Type="http://schemas.openxmlformats.org/officeDocument/2006/relationships/image"/><Relationship Id="rId7" Target="../media/image247.png" Type="http://schemas.openxmlformats.org/officeDocument/2006/relationships/image"/><Relationship Id="rId8" Target="../media/image24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2.png" Type="http://schemas.openxmlformats.org/officeDocument/2006/relationships/image"/><Relationship Id="rId3" Target="../media/image249.png" Type="http://schemas.openxmlformats.org/officeDocument/2006/relationships/image"/><Relationship Id="rId4" Target="../media/image30.png" Type="http://schemas.openxmlformats.org/officeDocument/2006/relationships/image"/><Relationship Id="rId5" Target="../media/image250.png" Type="http://schemas.openxmlformats.org/officeDocument/2006/relationships/image"/><Relationship Id="rId6" Target="../media/image251.png" Type="http://schemas.openxmlformats.org/officeDocument/2006/relationships/image"/><Relationship Id="rId7" Target="../media/image252.png" Type="http://schemas.openxmlformats.org/officeDocument/2006/relationships/image"/><Relationship Id="rId8" Target="../media/image25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50.png" Type="http://schemas.openxmlformats.org/officeDocument/2006/relationships/image"/><Relationship Id="rId6" Target="../media/image36.png" Type="http://schemas.openxmlformats.org/officeDocument/2006/relationships/image"/><Relationship Id="rId7" Target="../media/image51.png" Type="http://schemas.openxmlformats.org/officeDocument/2006/relationships/image"/><Relationship Id="rId8" Target="../media/image35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png" Type="http://schemas.openxmlformats.org/officeDocument/2006/relationships/image"/><Relationship Id="rId12" Target="../media/image58.png" Type="http://schemas.openxmlformats.org/officeDocument/2006/relationships/image"/><Relationship Id="rId13" Target="../media/image59.png" Type="http://schemas.openxmlformats.org/officeDocument/2006/relationships/image"/><Relationship Id="rId14" Target="../media/image60.png" Type="http://schemas.openxmlformats.org/officeDocument/2006/relationships/image"/><Relationship Id="rId15" Target="../media/image61.png" Type="http://schemas.openxmlformats.org/officeDocument/2006/relationships/image"/><Relationship Id="rId16" Target="../media/image62.png" Type="http://schemas.openxmlformats.org/officeDocument/2006/relationships/image"/><Relationship Id="rId17" Target="../media/image63.png" Type="http://schemas.openxmlformats.org/officeDocument/2006/relationships/image"/><Relationship Id="rId18" Target="../media/image64.png" Type="http://schemas.openxmlformats.org/officeDocument/2006/relationships/image"/><Relationship Id="rId19" Target="../media/image65.png" Type="http://schemas.openxmlformats.org/officeDocument/2006/relationships/image"/><Relationship Id="rId2" Target="../media/image53.png" Type="http://schemas.openxmlformats.org/officeDocument/2006/relationships/image"/><Relationship Id="rId20" Target="../media/image66.png" Type="http://schemas.openxmlformats.org/officeDocument/2006/relationships/image"/><Relationship Id="rId21" Target="../media/image67.png" Type="http://schemas.openxmlformats.org/officeDocument/2006/relationships/image"/><Relationship Id="rId22" Target="../media/image68.png" Type="http://schemas.openxmlformats.org/officeDocument/2006/relationships/image"/><Relationship Id="rId23" Target="../media/image69.png" Type="http://schemas.openxmlformats.org/officeDocument/2006/relationships/image"/><Relationship Id="rId24" Target="../media/image70.png" Type="http://schemas.openxmlformats.org/officeDocument/2006/relationships/image"/><Relationship Id="rId25" Target="../media/image71.png" Type="http://schemas.openxmlformats.org/officeDocument/2006/relationships/image"/><Relationship Id="rId3" Target="../media/image30.png" Type="http://schemas.openxmlformats.org/officeDocument/2006/relationships/image"/><Relationship Id="rId4" Target="../media/image54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6.png" Type="http://schemas.openxmlformats.org/officeDocument/2006/relationships/image"/><Relationship Id="rId8" Target="../media/image55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11" Target="../media/image36.png" Type="http://schemas.openxmlformats.org/officeDocument/2006/relationships/image"/><Relationship Id="rId2" Target="../media/image72.png" Type="http://schemas.openxmlformats.org/officeDocument/2006/relationships/image"/><Relationship Id="rId3" Target="../media/image73.png" Type="http://schemas.openxmlformats.org/officeDocument/2006/relationships/image"/><Relationship Id="rId4" Target="../media/image74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75.png" Type="http://schemas.openxmlformats.org/officeDocument/2006/relationships/image"/><Relationship Id="rId8" Target="../media/image76.pn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11" Target="../media/image82.png" Type="http://schemas.openxmlformats.org/officeDocument/2006/relationships/image"/><Relationship Id="rId12" Target="../media/image83.png" Type="http://schemas.openxmlformats.org/officeDocument/2006/relationships/image"/><Relationship Id="rId13" Target="../media/image84.png" Type="http://schemas.openxmlformats.org/officeDocument/2006/relationships/image"/><Relationship Id="rId14" Target="../media/image85.png" Type="http://schemas.openxmlformats.org/officeDocument/2006/relationships/image"/><Relationship Id="rId2" Target="../media/image72.png" Type="http://schemas.openxmlformats.org/officeDocument/2006/relationships/image"/><Relationship Id="rId3" Target="../media/image73.png" Type="http://schemas.openxmlformats.org/officeDocument/2006/relationships/image"/><Relationship Id="rId4" Target="../media/image74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79.png" Type="http://schemas.openxmlformats.org/officeDocument/2006/relationships/image"/><Relationship Id="rId8" Target="../media/image77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11" Target="../media/image36.png" Type="http://schemas.openxmlformats.org/officeDocument/2006/relationships/image"/><Relationship Id="rId2" Target="../media/image72.png" Type="http://schemas.openxmlformats.org/officeDocument/2006/relationships/image"/><Relationship Id="rId3" Target="../media/image73.png" Type="http://schemas.openxmlformats.org/officeDocument/2006/relationships/image"/><Relationship Id="rId4" Target="../media/image74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86.png" Type="http://schemas.openxmlformats.org/officeDocument/2006/relationships/image"/><Relationship Id="rId8" Target="../media/image87.png" Type="http://schemas.openxmlformats.org/officeDocument/2006/relationships/image"/><Relationship Id="rId9" Target="../media/image8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11" Target="../media/image36.png" Type="http://schemas.openxmlformats.org/officeDocument/2006/relationships/image"/><Relationship Id="rId2" Target="../media/image72.png" Type="http://schemas.openxmlformats.org/officeDocument/2006/relationships/image"/><Relationship Id="rId3" Target="../media/image73.png" Type="http://schemas.openxmlformats.org/officeDocument/2006/relationships/image"/><Relationship Id="rId4" Target="../media/image74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89.png" Type="http://schemas.openxmlformats.org/officeDocument/2006/relationships/image"/><Relationship Id="rId8" Target="../media/image90.png" Type="http://schemas.openxmlformats.org/officeDocument/2006/relationships/image"/><Relationship Id="rId9" Target="../media/image8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58800" y="4140200"/>
            <a:ext cx="6146800" cy="370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84200" y="2590800"/>
            <a:ext cx="5994400" cy="3708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852400" y="2692400"/>
            <a:ext cx="3924300" cy="3924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852400" y="-25400"/>
            <a:ext cx="3924300" cy="3924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852400" y="-2755900"/>
            <a:ext cx="3924300" cy="3924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49300" y="2044700"/>
            <a:ext cx="9931400" cy="187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9800" y="8013700"/>
            <a:ext cx="2971800" cy="130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852400" y="8153400"/>
            <a:ext cx="3924300" cy="3924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2852400" y="5422900"/>
            <a:ext cx="3924300" cy="3924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5200" y="596900"/>
            <a:ext cx="4368800" cy="9525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41400" y="8547100"/>
            <a:ext cx="83947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65200" y="8661400"/>
            <a:ext cx="2286000" cy="889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0" y="9994900"/>
            <a:ext cx="184404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025900" y="4292600"/>
            <a:ext cx="3098800" cy="3098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552700" y="4419600"/>
            <a:ext cx="4800600" cy="850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40100" y="6248400"/>
            <a:ext cx="4000500" cy="97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07500" y="4292600"/>
            <a:ext cx="3098800" cy="3098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59700" y="4419600"/>
            <a:ext cx="4800600" cy="850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798300" y="4292600"/>
            <a:ext cx="3098800" cy="3098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363200" y="4419600"/>
            <a:ext cx="4800600" cy="850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896600" y="6400800"/>
            <a:ext cx="4216400" cy="685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443200" y="5168900"/>
            <a:ext cx="1003300" cy="927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54000" y="4419600"/>
            <a:ext cx="4800600" cy="850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601700" y="6223000"/>
            <a:ext cx="4076700" cy="1041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0" y="0"/>
            <a:ext cx="2895600" cy="102870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25500" y="812800"/>
            <a:ext cx="431800" cy="25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06400" y="7454900"/>
            <a:ext cx="3098800" cy="36322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127500" y="838200"/>
            <a:ext cx="203200" cy="203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987800" y="838200"/>
            <a:ext cx="203200" cy="203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941300" y="5321300"/>
            <a:ext cx="838200" cy="838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515100" y="4292600"/>
            <a:ext cx="3098800" cy="30988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569200" y="5143500"/>
            <a:ext cx="1003300" cy="927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771900" y="1028700"/>
            <a:ext cx="4927600" cy="1905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62000" y="1409700"/>
            <a:ext cx="1244600" cy="4699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74700" y="863600"/>
            <a:ext cx="1536700" cy="11303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5303500" y="647700"/>
            <a:ext cx="2654300" cy="609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924300" y="2717800"/>
            <a:ext cx="12217400" cy="13462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9093200" y="8115300"/>
            <a:ext cx="3238500" cy="838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5067300" y="4546600"/>
            <a:ext cx="4800600" cy="8509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727700" y="6223000"/>
            <a:ext cx="4076700" cy="1041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389100" y="4292600"/>
            <a:ext cx="3098800" cy="30988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5582900" y="5245100"/>
            <a:ext cx="914400" cy="9144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0160000" y="5003800"/>
            <a:ext cx="1193800" cy="11938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5143500" y="5143500"/>
            <a:ext cx="863600" cy="8255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2992100" y="4572000"/>
            <a:ext cx="4800600" cy="8509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3601700" y="6400800"/>
            <a:ext cx="4203700" cy="6858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8305800" y="6350000"/>
            <a:ext cx="41656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812800"/>
            <a:ext cx="4318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27500" y="838200"/>
            <a:ext cx="203200" cy="20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987800" y="838200"/>
            <a:ext cx="203200" cy="20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2100" y="2730500"/>
            <a:ext cx="304800" cy="698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50000" y="2730500"/>
            <a:ext cx="304800" cy="698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04600" y="2730500"/>
            <a:ext cx="3048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306800" y="2730500"/>
            <a:ext cx="3048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2100" y="3848100"/>
            <a:ext cx="304800" cy="5626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0" y="3848100"/>
            <a:ext cx="304800" cy="562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404600" y="3848100"/>
            <a:ext cx="304800" cy="5626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306800" y="3848100"/>
            <a:ext cx="304800" cy="56261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14287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146300" y="4686300"/>
            <a:ext cx="39370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771900" y="1028700"/>
            <a:ext cx="5969000" cy="1905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62000" y="1384300"/>
            <a:ext cx="1244600" cy="469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74700" y="863600"/>
            <a:ext cx="1536700" cy="1130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5303500" y="660400"/>
            <a:ext cx="2654300" cy="596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993900" y="2844800"/>
            <a:ext cx="1600200" cy="673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794500" y="2844800"/>
            <a:ext cx="2209800" cy="673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912600" y="2844800"/>
            <a:ext cx="2019300" cy="673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5011400" y="2844800"/>
            <a:ext cx="1397000" cy="673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587500" y="3695700"/>
            <a:ext cx="4673600" cy="11303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1428750000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073900" y="4673600"/>
            <a:ext cx="3937000" cy="101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6464300" y="3873500"/>
            <a:ext cx="4953000" cy="7874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1428750000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065000" y="4699000"/>
            <a:ext cx="3937000" cy="101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1493500" y="3873500"/>
            <a:ext cx="4826000" cy="787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1442700" y="6413500"/>
            <a:ext cx="4851400" cy="12065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1428750000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-10800000">
            <a:off x="12115800" y="5956300"/>
            <a:ext cx="3810000" cy="1016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1428750000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2090400" y="8712200"/>
            <a:ext cx="3937000" cy="1016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1428750000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7200900" y="8699500"/>
            <a:ext cx="3937000" cy="1016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1428750000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2019300" y="8712200"/>
            <a:ext cx="3937000" cy="1016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1428750000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065000" y="7366000"/>
            <a:ext cx="3937000" cy="1016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1428750000"/>
          </a:xfrm>
        </p:grpSpPr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782300" y="6616700"/>
            <a:ext cx="317500" cy="1016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2712700" y="5448300"/>
            <a:ext cx="2908300" cy="10033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524000" y="8204200"/>
            <a:ext cx="4737100" cy="7747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6908800" y="8178800"/>
            <a:ext cx="4445000" cy="7747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1379200" y="8191500"/>
            <a:ext cx="4838700" cy="7747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9169400" y="1485900"/>
            <a:ext cx="1358900" cy="10033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7048500" y="6324600"/>
            <a:ext cx="41529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3400" y="-1155700"/>
            <a:ext cx="7239000" cy="1424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1400" y="2171700"/>
            <a:ext cx="3619500" cy="712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45100" y="2984500"/>
            <a:ext cx="11290300" cy="222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245100" y="5600700"/>
            <a:ext cx="9398000" cy="3429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25500" y="812800"/>
            <a:ext cx="4318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88200" y="292100"/>
            <a:ext cx="4851400" cy="190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2000" y="1016000"/>
            <a:ext cx="15621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3400" y="-1155700"/>
            <a:ext cx="7239000" cy="1424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1400" y="2171700"/>
            <a:ext cx="3619500" cy="7124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5500" y="812800"/>
            <a:ext cx="431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88200" y="292100"/>
            <a:ext cx="6096000" cy="1905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1016000"/>
            <a:ext cx="1562100" cy="1092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168900" y="2540000"/>
            <a:ext cx="10934700" cy="222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168900" y="5181600"/>
            <a:ext cx="108966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3400" y="-1155700"/>
            <a:ext cx="7239000" cy="1424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1400" y="2171700"/>
            <a:ext cx="3619500" cy="7124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5500" y="812800"/>
            <a:ext cx="431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00900" y="292100"/>
            <a:ext cx="6121400" cy="1905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1016000"/>
            <a:ext cx="1562100" cy="1092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65700" y="2565400"/>
            <a:ext cx="11379200" cy="222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016500" y="5029200"/>
            <a:ext cx="11010900" cy="5092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3400" y="-1155700"/>
            <a:ext cx="7239000" cy="1424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1400" y="2171700"/>
            <a:ext cx="3619500" cy="7124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5500" y="812800"/>
            <a:ext cx="431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581900" y="114300"/>
            <a:ext cx="3263900" cy="2006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1016000"/>
            <a:ext cx="1562100" cy="1092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422900" y="2755900"/>
            <a:ext cx="8318500" cy="222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422900" y="5676900"/>
            <a:ext cx="8966200" cy="2222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28900" y="-1371600"/>
            <a:ext cx="7239000" cy="1424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203700" y="1955800"/>
            <a:ext cx="3619500" cy="7124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5500" y="812800"/>
            <a:ext cx="431800" cy="25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93700" y="1955800"/>
            <a:ext cx="3619500" cy="7124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540500" y="292100"/>
            <a:ext cx="6565900" cy="190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2000" y="1016000"/>
            <a:ext cx="1562100" cy="1092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975600" y="2717800"/>
            <a:ext cx="10350500" cy="222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975600" y="5638800"/>
            <a:ext cx="10350500" cy="2222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8956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812800"/>
            <a:ext cx="431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6400" y="7454900"/>
            <a:ext cx="3162300" cy="3632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127500" y="838200"/>
            <a:ext cx="203200" cy="20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987800" y="838200"/>
            <a:ext cx="203200" cy="20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771900" y="1028700"/>
            <a:ext cx="6273800" cy="190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2000" y="1384300"/>
            <a:ext cx="1574800" cy="469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74700" y="863600"/>
            <a:ext cx="1536700" cy="1130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303500" y="647700"/>
            <a:ext cx="2654300" cy="609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0375900" y="7975600"/>
            <a:ext cx="508000" cy="165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835400" y="3429000"/>
            <a:ext cx="3175000" cy="4279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987800" y="3390900"/>
            <a:ext cx="1219200" cy="1333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051300" y="4254500"/>
            <a:ext cx="2057400" cy="647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264400" y="3429000"/>
            <a:ext cx="3175000" cy="4279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416800" y="3390900"/>
            <a:ext cx="1295400" cy="1333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493000" y="4254500"/>
            <a:ext cx="1168400" cy="647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693400" y="3429000"/>
            <a:ext cx="3175000" cy="4279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845800" y="3340100"/>
            <a:ext cx="1295400" cy="1333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909300" y="4254500"/>
            <a:ext cx="2578100" cy="647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122400" y="3429000"/>
            <a:ext cx="3175000" cy="4279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3835400" y="8496300"/>
            <a:ext cx="13474700" cy="11811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417300" y="4902200"/>
            <a:ext cx="2095500" cy="23368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7747000" y="4902200"/>
            <a:ext cx="2171700" cy="21717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4394200" y="4953000"/>
            <a:ext cx="2082800" cy="20828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78000" y="4902200"/>
            <a:ext cx="1651000" cy="16637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5303500" y="5499100"/>
            <a:ext cx="1651000" cy="16637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4274800" y="3340100"/>
            <a:ext cx="1320800" cy="13335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4389100" y="4279900"/>
            <a:ext cx="1790700" cy="9525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574800" y="8775700"/>
            <a:ext cx="14820900" cy="9398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3911600" y="2311400"/>
            <a:ext cx="98806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987800" y="3302000"/>
            <a:ext cx="3175000" cy="5448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279900" y="6819900"/>
            <a:ext cx="25908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16400" y="7073900"/>
            <a:ext cx="2806700" cy="927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971800" y="3670300"/>
            <a:ext cx="4432300" cy="774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845800" y="3302000"/>
            <a:ext cx="3175000" cy="5448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37900" y="6832600"/>
            <a:ext cx="25908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29800" y="3670300"/>
            <a:ext cx="4419600" cy="774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274800" y="3302000"/>
            <a:ext cx="3175000" cy="5448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566900" y="6819900"/>
            <a:ext cx="25908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296900" y="3505200"/>
            <a:ext cx="4406900" cy="1104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416800" y="3302000"/>
            <a:ext cx="3175000" cy="54483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708900" y="6819900"/>
            <a:ext cx="25908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642100" y="3670300"/>
            <a:ext cx="4203700" cy="774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-647700"/>
            <a:ext cx="2895600" cy="109728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25500" y="812800"/>
            <a:ext cx="431800" cy="25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62000" y="1397000"/>
            <a:ext cx="838200" cy="4191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127500" y="838200"/>
            <a:ext cx="203200" cy="203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987800" y="838200"/>
            <a:ext cx="203200" cy="203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508500" y="4432300"/>
            <a:ext cx="2146300" cy="2146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013700" y="4635500"/>
            <a:ext cx="2006600" cy="17145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897100" y="4876800"/>
            <a:ext cx="1955800" cy="12319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341100" y="4432300"/>
            <a:ext cx="2197100" cy="21971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771900" y="939800"/>
            <a:ext cx="3352800" cy="19939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3911600" y="2324100"/>
            <a:ext cx="4076700" cy="1016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406400" y="7454900"/>
            <a:ext cx="3162300" cy="36322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774700" y="863600"/>
            <a:ext cx="1536700" cy="11303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5303500" y="647700"/>
            <a:ext cx="2654300" cy="6096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7454900" y="7073900"/>
            <a:ext cx="3149600" cy="9271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0680700" y="7200900"/>
            <a:ext cx="3340100" cy="5842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4363700" y="7073900"/>
            <a:ext cx="29464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987800" y="2984500"/>
            <a:ext cx="13487400" cy="524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57700" y="3073400"/>
            <a:ext cx="9652000" cy="5181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-647700"/>
            <a:ext cx="2895600" cy="10972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25500" y="812800"/>
            <a:ext cx="431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1384300"/>
            <a:ext cx="1384300" cy="469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127500" y="838200"/>
            <a:ext cx="203200" cy="203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987800" y="838200"/>
            <a:ext cx="203200" cy="20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025900" y="9105900"/>
            <a:ext cx="13487400" cy="812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771900" y="1104900"/>
            <a:ext cx="5473700" cy="2844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038600" y="2324100"/>
            <a:ext cx="1790700" cy="965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06400" y="7454900"/>
            <a:ext cx="3124200" cy="3632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74700" y="863600"/>
            <a:ext cx="1536700" cy="1130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303500" y="647700"/>
            <a:ext cx="26543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051300" y="8432800"/>
            <a:ext cx="1739900" cy="1422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432300" y="9194800"/>
            <a:ext cx="66421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509000" y="0"/>
            <a:ext cx="9779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37900" y="1968500"/>
            <a:ext cx="1676400" cy="1371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09200" y="1689100"/>
            <a:ext cx="1219200" cy="7835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4700" y="2565400"/>
            <a:ext cx="2438400" cy="2311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46200" y="2311400"/>
            <a:ext cx="419100" cy="419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6800" y="2311400"/>
            <a:ext cx="419100" cy="4191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92200" y="4508500"/>
            <a:ext cx="1016000" cy="25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690114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287000" y="2844800"/>
            <a:ext cx="64516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690114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287000" y="3911600"/>
            <a:ext cx="6451600" cy="25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690114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287000" y="4978400"/>
            <a:ext cx="6451600" cy="254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690114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287000" y="6057900"/>
            <a:ext cx="6451600" cy="254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690114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287000" y="7124700"/>
            <a:ext cx="6451600" cy="254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69011400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287000" y="8191500"/>
            <a:ext cx="6451600" cy="254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69011400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287000" y="9271000"/>
            <a:ext cx="6451600" cy="254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69011400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287000" y="1765300"/>
            <a:ext cx="6451600" cy="25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03300" y="4940300"/>
            <a:ext cx="2387600" cy="1371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77900" y="9271000"/>
            <a:ext cx="1028700" cy="6223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137900" y="3048000"/>
            <a:ext cx="2273300" cy="1371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37900" y="4114800"/>
            <a:ext cx="2273300" cy="1371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137900" y="5181600"/>
            <a:ext cx="2273300" cy="13716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137900" y="6261100"/>
            <a:ext cx="1600200" cy="13716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137900" y="7327900"/>
            <a:ext cx="2654300" cy="13716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137900" y="8394700"/>
            <a:ext cx="1003300" cy="1371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65200" y="596900"/>
            <a:ext cx="43688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-1130300"/>
            <a:ext cx="2895600" cy="114808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812800"/>
            <a:ext cx="431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1358900"/>
            <a:ext cx="838200" cy="5080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127500" y="838200"/>
            <a:ext cx="203200" cy="20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987800" y="838200"/>
            <a:ext cx="203200" cy="20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771900" y="1104900"/>
            <a:ext cx="3314700" cy="284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962400" y="2362200"/>
            <a:ext cx="13741400" cy="642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06400" y="7454900"/>
            <a:ext cx="3098800" cy="3619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74700" y="863600"/>
            <a:ext cx="1536700" cy="1130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303500" y="660400"/>
            <a:ext cx="2654300" cy="5969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852400" y="2692400"/>
            <a:ext cx="3924300" cy="392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852400" y="-25400"/>
            <a:ext cx="3924300" cy="392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852400" y="-2755900"/>
            <a:ext cx="3924300" cy="3924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1300" y="1968500"/>
            <a:ext cx="11252200" cy="429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8013700"/>
            <a:ext cx="2971800" cy="130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852400" y="8153400"/>
            <a:ext cx="3924300" cy="3924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852400" y="5422900"/>
            <a:ext cx="3924300" cy="3924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5200" y="927100"/>
            <a:ext cx="4368800" cy="952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41400" y="8547100"/>
            <a:ext cx="83947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5200" y="8661400"/>
            <a:ext cx="2286000" cy="889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0" y="9994900"/>
            <a:ext cx="184404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852400" y="2692400"/>
            <a:ext cx="3924300" cy="392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852400" y="-25400"/>
            <a:ext cx="3924300" cy="392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852400" y="-2755900"/>
            <a:ext cx="3924300" cy="3924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1500" y="2044700"/>
            <a:ext cx="6832600" cy="4102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8013700"/>
            <a:ext cx="2971800" cy="130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852400" y="8153400"/>
            <a:ext cx="3924300" cy="3924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852400" y="5422900"/>
            <a:ext cx="3924300" cy="3924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5200" y="927100"/>
            <a:ext cx="4368800" cy="952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41400" y="8547100"/>
            <a:ext cx="83947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5200" y="8661400"/>
            <a:ext cx="2286000" cy="889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0" y="9994900"/>
            <a:ext cx="184404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852400" y="2692400"/>
            <a:ext cx="3924300" cy="392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852400" y="-25400"/>
            <a:ext cx="3924300" cy="392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852400" y="-2755900"/>
            <a:ext cx="3924300" cy="3924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33400" y="2057400"/>
            <a:ext cx="6997700" cy="4076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8013700"/>
            <a:ext cx="2971800" cy="130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852400" y="8153400"/>
            <a:ext cx="3924300" cy="3924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852400" y="5422900"/>
            <a:ext cx="3924300" cy="3924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5200" y="927100"/>
            <a:ext cx="4368800" cy="952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41400" y="8547100"/>
            <a:ext cx="83947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5200" y="8661400"/>
            <a:ext cx="2286000" cy="889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0" y="9994900"/>
            <a:ext cx="184404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812800"/>
            <a:ext cx="4318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52800" y="812800"/>
            <a:ext cx="203200" cy="20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13100" y="812800"/>
            <a:ext cx="203200" cy="203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14600" y="1943100"/>
            <a:ext cx="13271500" cy="806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03500" y="660400"/>
            <a:ext cx="2654300" cy="596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2000" y="1308100"/>
            <a:ext cx="533400" cy="520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2000" y="863600"/>
            <a:ext cx="1536700" cy="1130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959100" y="723900"/>
            <a:ext cx="3556000" cy="177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812800"/>
            <a:ext cx="4318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52800" y="812800"/>
            <a:ext cx="203200" cy="20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13100" y="812800"/>
            <a:ext cx="203200" cy="203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01900" y="2768600"/>
            <a:ext cx="13271500" cy="2349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501900" y="5118100"/>
            <a:ext cx="13271500" cy="3581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03500" y="660400"/>
            <a:ext cx="2654300" cy="596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2000" y="1308100"/>
            <a:ext cx="533400" cy="520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2000" y="863600"/>
            <a:ext cx="1536700" cy="1130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959100" y="723900"/>
            <a:ext cx="3556000" cy="177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812800"/>
            <a:ext cx="4318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2095500"/>
            <a:ext cx="203200" cy="20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5500" y="2095500"/>
            <a:ext cx="203200" cy="203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52700" y="1397000"/>
            <a:ext cx="15494000" cy="8115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84200" y="1752600"/>
            <a:ext cx="2336800" cy="2057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2000" y="1371600"/>
            <a:ext cx="901700" cy="482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74700" y="863600"/>
            <a:ext cx="1536700" cy="1130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303500" y="660400"/>
            <a:ext cx="2654300" cy="5969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812800"/>
            <a:ext cx="4318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52800" y="812800"/>
            <a:ext cx="203200" cy="20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13100" y="812800"/>
            <a:ext cx="203200" cy="203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213100" y="1968500"/>
            <a:ext cx="12623800" cy="789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03500" y="660400"/>
            <a:ext cx="2654300" cy="596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2000" y="1308100"/>
            <a:ext cx="533400" cy="520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2000" y="863600"/>
            <a:ext cx="1536700" cy="1130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971800" y="914400"/>
            <a:ext cx="3479800" cy="248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812800"/>
            <a:ext cx="4318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05900" y="838200"/>
            <a:ext cx="203200" cy="20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978900" y="838200"/>
            <a:ext cx="203200" cy="20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311900" y="2730500"/>
            <a:ext cx="31127700" cy="6121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03500" y="660400"/>
            <a:ext cx="2654300" cy="596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2000" y="1308100"/>
            <a:ext cx="5334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2000" y="863600"/>
            <a:ext cx="1536700" cy="1130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838200" y="1270000"/>
            <a:ext cx="16129000" cy="16637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812800"/>
            <a:ext cx="4318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49600" y="723900"/>
            <a:ext cx="203200" cy="20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022600" y="723900"/>
            <a:ext cx="203200" cy="203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0200" y="2832100"/>
            <a:ext cx="17627600" cy="6286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679700" y="914400"/>
            <a:ext cx="5969000" cy="190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2000" y="1397000"/>
            <a:ext cx="876300" cy="711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74700" y="863600"/>
            <a:ext cx="1536700" cy="1130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303500" y="660400"/>
            <a:ext cx="2654300" cy="596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812800"/>
            <a:ext cx="4318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27500" y="838200"/>
            <a:ext cx="203200" cy="20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987800" y="838200"/>
            <a:ext cx="203200" cy="20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632200" y="825500"/>
            <a:ext cx="3505200" cy="1905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1485900"/>
            <a:ext cx="889000" cy="469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74700" y="863600"/>
            <a:ext cx="1536700" cy="1130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303500" y="660400"/>
            <a:ext cx="2654300" cy="596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11300" y="3746500"/>
            <a:ext cx="4622800" cy="4622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797800" y="3771900"/>
            <a:ext cx="1854200" cy="1854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42500" y="3771900"/>
            <a:ext cx="7239000" cy="1828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797800" y="6642100"/>
            <a:ext cx="1854200" cy="1854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842500" y="6642100"/>
            <a:ext cx="7239000" cy="1828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477500" y="3975100"/>
            <a:ext cx="4622800" cy="1638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477500" y="6870700"/>
            <a:ext cx="4470400" cy="2019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013700" y="4292600"/>
            <a:ext cx="1498600" cy="889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064500" y="7251700"/>
            <a:ext cx="1511300" cy="825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-1680000">
            <a:off x="6197600" y="5156200"/>
            <a:ext cx="1447800" cy="139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1380000">
            <a:off x="6172200" y="7061200"/>
            <a:ext cx="1447800" cy="139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397000" y="4699000"/>
            <a:ext cx="4648200" cy="1028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04900" y="5651500"/>
            <a:ext cx="5156200" cy="1778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759200" y="2235200"/>
            <a:ext cx="121666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812800"/>
            <a:ext cx="4318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49600" y="723900"/>
            <a:ext cx="203200" cy="20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022600" y="723900"/>
            <a:ext cx="203200" cy="203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393700" y="2590800"/>
            <a:ext cx="8699500" cy="50927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496300" y="419100"/>
            <a:ext cx="9385300" cy="94615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238500" y="8267700"/>
            <a:ext cx="11811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3822700" y="8864600"/>
            <a:ext cx="4572000" cy="25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178300" y="4648200"/>
            <a:ext cx="8470900" cy="254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0800000">
            <a:off x="8432800" y="419100"/>
            <a:ext cx="4648200" cy="25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692400" y="990600"/>
            <a:ext cx="4089400" cy="2844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62000" y="1333500"/>
            <a:ext cx="533400" cy="495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74700" y="863600"/>
            <a:ext cx="1536700" cy="1130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303500" y="660400"/>
            <a:ext cx="2654300" cy="5969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D5F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812800"/>
            <a:ext cx="4318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876300"/>
            <a:ext cx="1536700" cy="1130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9300" y="1333500"/>
            <a:ext cx="838200" cy="48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258800" y="647700"/>
            <a:ext cx="5740400" cy="5969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695700" y="1600200"/>
            <a:ext cx="13462000" cy="6921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708400" y="8534400"/>
            <a:ext cx="13487400" cy="1054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42900" y="1866900"/>
            <a:ext cx="3314700" cy="28448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3400" y="-1155700"/>
            <a:ext cx="7239000" cy="1424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1400" y="2171700"/>
            <a:ext cx="3619500" cy="7124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5500" y="812800"/>
            <a:ext cx="431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594600" y="368300"/>
            <a:ext cx="3314700" cy="284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1016000"/>
            <a:ext cx="1562100" cy="1066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65700" y="2552700"/>
            <a:ext cx="11480800" cy="222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016500" y="5105400"/>
            <a:ext cx="10769600" cy="568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812800"/>
            <a:ext cx="4318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69400" y="609600"/>
            <a:ext cx="203200" cy="20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42400" y="609600"/>
            <a:ext cx="203200" cy="203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1000" y="2006600"/>
            <a:ext cx="17602200" cy="7772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03500" y="660400"/>
            <a:ext cx="2654300" cy="596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2000" y="1346200"/>
            <a:ext cx="1346200" cy="469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2000" y="863600"/>
            <a:ext cx="1536700" cy="1130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0500" y="787400"/>
            <a:ext cx="14033500" cy="1663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524000" y="2387600"/>
            <a:ext cx="15214600" cy="1498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812800"/>
            <a:ext cx="431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03400" y="2654300"/>
            <a:ext cx="10731500" cy="1663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05900" y="533400"/>
            <a:ext cx="203200" cy="20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978900" y="533400"/>
            <a:ext cx="203200" cy="20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03500" y="660400"/>
            <a:ext cx="2654300" cy="596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2000" y="1346200"/>
            <a:ext cx="876300" cy="469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2000" y="863600"/>
            <a:ext cx="1536700" cy="1130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1866900" y="-533400"/>
            <a:ext cx="22517100" cy="18757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606800" y="4000500"/>
            <a:ext cx="11252200" cy="9385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883400" y="7988300"/>
            <a:ext cx="3911600" cy="647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24000" y="5778500"/>
            <a:ext cx="6515100" cy="469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47800" y="5257800"/>
            <a:ext cx="2679700" cy="1054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47800" y="6057900"/>
            <a:ext cx="5511800" cy="3810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045700" y="5778500"/>
            <a:ext cx="6692900" cy="469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859000" y="5194300"/>
            <a:ext cx="2387600" cy="762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633200" y="5943600"/>
            <a:ext cx="5461000" cy="1498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033000" y="8077200"/>
            <a:ext cx="6718300" cy="469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452100" y="7899400"/>
            <a:ext cx="8699500" cy="762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947400" y="8648700"/>
            <a:ext cx="6807200" cy="11176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140700" y="6553200"/>
            <a:ext cx="1981200" cy="11049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8153400" y="7505700"/>
            <a:ext cx="2082800" cy="8128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7200900" y="876300"/>
            <a:ext cx="4114800" cy="1905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6908800" y="4267200"/>
            <a:ext cx="45212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8956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812800"/>
            <a:ext cx="431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6400" y="7454900"/>
            <a:ext cx="3111500" cy="3632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127500" y="838200"/>
            <a:ext cx="203200" cy="20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987800" y="838200"/>
            <a:ext cx="203200" cy="203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270500" y="2590800"/>
            <a:ext cx="10820400" cy="7442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771900" y="1028700"/>
            <a:ext cx="7200900" cy="1905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2000" y="1384300"/>
            <a:ext cx="889000" cy="469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74700" y="863600"/>
            <a:ext cx="1536700" cy="1130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303500" y="660400"/>
            <a:ext cx="2654300" cy="596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8956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812800"/>
            <a:ext cx="431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6400" y="7454900"/>
            <a:ext cx="3111500" cy="3632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127500" y="838200"/>
            <a:ext cx="203200" cy="20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987800" y="838200"/>
            <a:ext cx="203200" cy="20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759200" y="1104900"/>
            <a:ext cx="10096500" cy="284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2000" y="1358900"/>
            <a:ext cx="889000" cy="469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74700" y="863600"/>
            <a:ext cx="1536700" cy="1130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303500" y="647700"/>
            <a:ext cx="2654300" cy="6096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737100" y="2540000"/>
            <a:ext cx="4775200" cy="7162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595100" y="2540000"/>
            <a:ext cx="2730500" cy="7035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041900" y="9042400"/>
            <a:ext cx="2882900" cy="698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084300" y="9017000"/>
            <a:ext cx="30988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8956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812800"/>
            <a:ext cx="431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6400" y="7454900"/>
            <a:ext cx="3111500" cy="3632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127500" y="838200"/>
            <a:ext cx="203200" cy="20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987800" y="838200"/>
            <a:ext cx="203200" cy="203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521200" y="2540000"/>
            <a:ext cx="11976100" cy="6934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771900" y="1028700"/>
            <a:ext cx="4737100" cy="1905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2000" y="1384300"/>
            <a:ext cx="1193800" cy="469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74700" y="863600"/>
            <a:ext cx="1536700" cy="1130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303500" y="660400"/>
            <a:ext cx="2654300" cy="596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8956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812800"/>
            <a:ext cx="431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6400" y="7454900"/>
            <a:ext cx="3111500" cy="3632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127500" y="838200"/>
            <a:ext cx="203200" cy="20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987800" y="838200"/>
            <a:ext cx="203200" cy="203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56100" y="2806700"/>
            <a:ext cx="12153900" cy="636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771900" y="1028700"/>
            <a:ext cx="7366000" cy="1905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2000" y="1384300"/>
            <a:ext cx="1193800" cy="469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74700" y="863600"/>
            <a:ext cx="1536700" cy="1130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303500" y="660400"/>
            <a:ext cx="2654300" cy="596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